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6E8E-AFBC-4883-8AC4-9E618A7438C8}" type="datetimeFigureOut">
              <a:rPr lang="en-US" smtClean="0"/>
              <a:pPr/>
              <a:t>5/17/2011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EF2E9-E283-4FB2-9C9C-08D12B2352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6E8E-AFBC-4883-8AC4-9E618A7438C8}" type="datetimeFigureOut">
              <a:rPr lang="en-US" smtClean="0"/>
              <a:pPr/>
              <a:t>5/17/2011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EF2E9-E283-4FB2-9C9C-08D12B2352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6E8E-AFBC-4883-8AC4-9E618A7438C8}" type="datetimeFigureOut">
              <a:rPr lang="en-US" smtClean="0"/>
              <a:pPr/>
              <a:t>5/17/2011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EF2E9-E283-4FB2-9C9C-08D12B2352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6E8E-AFBC-4883-8AC4-9E618A7438C8}" type="datetimeFigureOut">
              <a:rPr lang="en-US" smtClean="0"/>
              <a:pPr/>
              <a:t>5/17/2011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EF2E9-E283-4FB2-9C9C-08D12B2352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6E8E-AFBC-4883-8AC4-9E618A7438C8}" type="datetimeFigureOut">
              <a:rPr lang="en-US" smtClean="0"/>
              <a:pPr/>
              <a:t>5/17/2011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EF2E9-E283-4FB2-9C9C-08D12B2352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6E8E-AFBC-4883-8AC4-9E618A7438C8}" type="datetimeFigureOut">
              <a:rPr lang="en-US" smtClean="0"/>
              <a:pPr/>
              <a:t>5/17/2011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EF2E9-E283-4FB2-9C9C-08D12B2352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6E8E-AFBC-4883-8AC4-9E618A7438C8}" type="datetimeFigureOut">
              <a:rPr lang="en-US" smtClean="0"/>
              <a:pPr/>
              <a:t>5/17/2011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EF2E9-E283-4FB2-9C9C-08D12B2352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6E8E-AFBC-4883-8AC4-9E618A7438C8}" type="datetimeFigureOut">
              <a:rPr lang="en-US" smtClean="0"/>
              <a:pPr/>
              <a:t>5/17/2011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EF2E9-E283-4FB2-9C9C-08D12B2352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6E8E-AFBC-4883-8AC4-9E618A7438C8}" type="datetimeFigureOut">
              <a:rPr lang="en-US" smtClean="0"/>
              <a:pPr/>
              <a:t>5/17/2011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EF2E9-E283-4FB2-9C9C-08D12B2352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6E8E-AFBC-4883-8AC4-9E618A7438C8}" type="datetimeFigureOut">
              <a:rPr lang="en-US" smtClean="0"/>
              <a:pPr/>
              <a:t>5/17/2011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EF2E9-E283-4FB2-9C9C-08D12B2352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6E8E-AFBC-4883-8AC4-9E618A7438C8}" type="datetimeFigureOut">
              <a:rPr lang="en-US" smtClean="0"/>
              <a:pPr/>
              <a:t>5/17/2011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EF2E9-E283-4FB2-9C9C-08D12B2352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5F6E8E-AFBC-4883-8AC4-9E618A7438C8}" type="datetimeFigureOut">
              <a:rPr lang="en-US" smtClean="0"/>
              <a:pPr/>
              <a:t>5/17/2011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EF2E9-E283-4FB2-9C9C-08D12B23528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71538" y="500042"/>
            <a:ext cx="6429420" cy="114300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 descr="http://www.blenderbasics.com/wp-content/uploads/2009/02/bfd-cover.jpg"/>
          <p:cNvPicPr>
            <a:picLocks noChangeAspect="1" noChangeArrowheads="1"/>
          </p:cNvPicPr>
          <p:nvPr/>
        </p:nvPicPr>
        <p:blipFill>
          <a:blip r:embed="rId2" cstate="print"/>
          <a:srcRect t="31034" b="51233"/>
          <a:stretch>
            <a:fillRect/>
          </a:stretch>
        </p:blipFill>
        <p:spPr bwMode="auto">
          <a:xfrm>
            <a:off x="1071538" y="1643050"/>
            <a:ext cx="6429388" cy="142876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85852" y="500042"/>
            <a:ext cx="5500726" cy="11079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6600" dirty="0" smtClean="0">
                <a:solidFill>
                  <a:srgbClr val="FFFF00"/>
                </a:solidFill>
                <a:latin typeface="Arno Pro Caption" pitchFamily="18" charset="0"/>
              </a:rPr>
              <a:t>     WIKI spaces</a:t>
            </a:r>
            <a:endParaRPr lang="en-GB" sz="6600" dirty="0">
              <a:solidFill>
                <a:srgbClr val="FFFF00"/>
              </a:solidFill>
              <a:latin typeface="Arno Pro Captio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29297" r="4052" b="6250"/>
          <a:stretch>
            <a:fillRect/>
          </a:stretch>
        </p:blipFill>
        <p:spPr bwMode="auto">
          <a:xfrm>
            <a:off x="0" y="1928802"/>
            <a:ext cx="9144000" cy="4714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rot="5400000">
            <a:off x="35687" y="1607331"/>
            <a:ext cx="785818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14282" y="642918"/>
            <a:ext cx="1643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click here to create the page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16200000" flipH="1">
            <a:off x="3464711" y="1821645"/>
            <a:ext cx="428628" cy="21431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857488" y="1071546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Create a name for your page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rot="5400000">
            <a:off x="5857884" y="1928802"/>
            <a:ext cx="785818" cy="7143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643570" y="785794"/>
            <a:ext cx="15001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Add as many tags for your page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rot="10800000" flipV="1">
            <a:off x="6357950" y="1785926"/>
            <a:ext cx="1785950" cy="114300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429520" y="0"/>
            <a:ext cx="12858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After you have finished click here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28</Words>
  <Application>Microsoft Office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Harris Academy Merton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</dc:creator>
  <cp:lastModifiedBy>a</cp:lastModifiedBy>
  <cp:revision>4</cp:revision>
  <dcterms:created xsi:type="dcterms:W3CDTF">2011-05-17T08:52:36Z</dcterms:created>
  <dcterms:modified xsi:type="dcterms:W3CDTF">2011-05-17T09:22:56Z</dcterms:modified>
</cp:coreProperties>
</file>